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9"/>
  </p:notesMasterIdLst>
  <p:sldIdLst>
    <p:sldId id="282" r:id="rId6"/>
    <p:sldId id="283" r:id="rId7"/>
    <p:sldId id="284" r:id="rId8"/>
    <p:sldId id="285" r:id="rId9"/>
    <p:sldId id="286" r:id="rId10"/>
    <p:sldId id="277" r:id="rId11"/>
    <p:sldId id="287" r:id="rId12"/>
    <p:sldId id="257" r:id="rId13"/>
    <p:sldId id="258" r:id="rId14"/>
    <p:sldId id="259" r:id="rId15"/>
    <p:sldId id="260" r:id="rId16"/>
    <p:sldId id="261" r:id="rId17"/>
    <p:sldId id="262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61D009-D6B4-4564-B198-858B0DEE2497}" v="45" dt="2021-12-21T08:53:38.2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4B61D009-D6B4-4564-B198-858B0DEE2497}"/>
    <pc:docChg chg="undo redo custSel addSld modSld sldOrd">
      <pc:chgData name="Thomas Noordeloos" userId="df9f46e9-7760-4f6a-814f-9e8180d7b46a" providerId="ADAL" clId="{4B61D009-D6B4-4564-B198-858B0DEE2497}" dt="2021-12-21T08:53:34.319" v="447" actId="20577"/>
      <pc:docMkLst>
        <pc:docMk/>
      </pc:docMkLst>
      <pc:sldChg chg="delSp modSp mod">
        <pc:chgData name="Thomas Noordeloos" userId="df9f46e9-7760-4f6a-814f-9e8180d7b46a" providerId="ADAL" clId="{4B61D009-D6B4-4564-B198-858B0DEE2497}" dt="2021-12-21T08:43:24.841" v="134" actId="108"/>
        <pc:sldMkLst>
          <pc:docMk/>
          <pc:sldMk cId="1723673791" sldId="257"/>
        </pc:sldMkLst>
        <pc:spChg chg="del">
          <ac:chgData name="Thomas Noordeloos" userId="df9f46e9-7760-4f6a-814f-9e8180d7b46a" providerId="ADAL" clId="{4B61D009-D6B4-4564-B198-858B0DEE2497}" dt="2021-12-21T08:39:38.585" v="124" actId="478"/>
          <ac:spMkLst>
            <pc:docMk/>
            <pc:sldMk cId="1723673791" sldId="257"/>
            <ac:spMk id="2" creationId="{00000000-0000-0000-0000-000000000000}"/>
          </ac:spMkLst>
        </pc:spChg>
        <pc:spChg chg="mod">
          <ac:chgData name="Thomas Noordeloos" userId="df9f46e9-7760-4f6a-814f-9e8180d7b46a" providerId="ADAL" clId="{4B61D009-D6B4-4564-B198-858B0DEE2497}" dt="2021-12-21T08:43:24.841" v="134" actId="108"/>
          <ac:spMkLst>
            <pc:docMk/>
            <pc:sldMk cId="1723673791" sldId="257"/>
            <ac:spMk id="3" creationId="{00000000-0000-0000-0000-000000000000}"/>
          </ac:spMkLst>
        </pc:spChg>
      </pc:sldChg>
      <pc:sldChg chg="modSp mod">
        <pc:chgData name="Thomas Noordeloos" userId="df9f46e9-7760-4f6a-814f-9e8180d7b46a" providerId="ADAL" clId="{4B61D009-D6B4-4564-B198-858B0DEE2497}" dt="2021-12-21T08:43:29.330" v="135" actId="108"/>
        <pc:sldMkLst>
          <pc:docMk/>
          <pc:sldMk cId="690809494" sldId="258"/>
        </pc:sldMkLst>
        <pc:spChg chg="mod">
          <ac:chgData name="Thomas Noordeloos" userId="df9f46e9-7760-4f6a-814f-9e8180d7b46a" providerId="ADAL" clId="{4B61D009-D6B4-4564-B198-858B0DEE2497}" dt="2021-12-21T08:43:29.330" v="135" actId="108"/>
          <ac:spMkLst>
            <pc:docMk/>
            <pc:sldMk cId="690809494" sldId="258"/>
            <ac:spMk id="3" creationId="{00000000-0000-0000-0000-000000000000}"/>
          </ac:spMkLst>
        </pc:spChg>
      </pc:sldChg>
      <pc:sldChg chg="modSp mod">
        <pc:chgData name="Thomas Noordeloos" userId="df9f46e9-7760-4f6a-814f-9e8180d7b46a" providerId="ADAL" clId="{4B61D009-D6B4-4564-B198-858B0DEE2497}" dt="2021-12-21T08:43:33.208" v="136" actId="108"/>
        <pc:sldMkLst>
          <pc:docMk/>
          <pc:sldMk cId="1672781850" sldId="259"/>
        </pc:sldMkLst>
        <pc:spChg chg="mod">
          <ac:chgData name="Thomas Noordeloos" userId="df9f46e9-7760-4f6a-814f-9e8180d7b46a" providerId="ADAL" clId="{4B61D009-D6B4-4564-B198-858B0DEE2497}" dt="2021-12-21T08:43:33.208" v="136" actId="108"/>
          <ac:spMkLst>
            <pc:docMk/>
            <pc:sldMk cId="1672781850" sldId="259"/>
            <ac:spMk id="3" creationId="{00000000-0000-0000-0000-000000000000}"/>
          </ac:spMkLst>
        </pc:spChg>
      </pc:sldChg>
      <pc:sldChg chg="modSp mod">
        <pc:chgData name="Thomas Noordeloos" userId="df9f46e9-7760-4f6a-814f-9e8180d7b46a" providerId="ADAL" clId="{4B61D009-D6B4-4564-B198-858B0DEE2497}" dt="2021-12-21T08:44:01.375" v="139" actId="1076"/>
        <pc:sldMkLst>
          <pc:docMk/>
          <pc:sldMk cId="3804953739" sldId="260"/>
        </pc:sldMkLst>
        <pc:spChg chg="mod">
          <ac:chgData name="Thomas Noordeloos" userId="df9f46e9-7760-4f6a-814f-9e8180d7b46a" providerId="ADAL" clId="{4B61D009-D6B4-4564-B198-858B0DEE2497}" dt="2021-12-21T08:43:35.927" v="137" actId="108"/>
          <ac:spMkLst>
            <pc:docMk/>
            <pc:sldMk cId="3804953739" sldId="260"/>
            <ac:spMk id="3" creationId="{00000000-0000-0000-0000-000000000000}"/>
          </ac:spMkLst>
        </pc:spChg>
        <pc:picChg chg="mod">
          <ac:chgData name="Thomas Noordeloos" userId="df9f46e9-7760-4f6a-814f-9e8180d7b46a" providerId="ADAL" clId="{4B61D009-D6B4-4564-B198-858B0DEE2497}" dt="2021-12-21T08:44:01.375" v="139" actId="1076"/>
          <ac:picMkLst>
            <pc:docMk/>
            <pc:sldMk cId="3804953739" sldId="260"/>
            <ac:picMk id="7" creationId="{00000000-0000-0000-0000-000000000000}"/>
          </ac:picMkLst>
        </pc:picChg>
      </pc:sldChg>
      <pc:sldChg chg="modSp mod">
        <pc:chgData name="Thomas Noordeloos" userId="df9f46e9-7760-4f6a-814f-9e8180d7b46a" providerId="ADAL" clId="{4B61D009-D6B4-4564-B198-858B0DEE2497}" dt="2021-12-21T08:43:39.679" v="138" actId="108"/>
        <pc:sldMkLst>
          <pc:docMk/>
          <pc:sldMk cId="2271095284" sldId="261"/>
        </pc:sldMkLst>
        <pc:spChg chg="mod">
          <ac:chgData name="Thomas Noordeloos" userId="df9f46e9-7760-4f6a-814f-9e8180d7b46a" providerId="ADAL" clId="{4B61D009-D6B4-4564-B198-858B0DEE2497}" dt="2021-12-21T08:43:39.679" v="138" actId="108"/>
          <ac:spMkLst>
            <pc:docMk/>
            <pc:sldMk cId="2271095284" sldId="261"/>
            <ac:spMk id="3" creationId="{00000000-0000-0000-0000-000000000000}"/>
          </ac:spMkLst>
        </pc:spChg>
        <pc:picChg chg="mod">
          <ac:chgData name="Thomas Noordeloos" userId="df9f46e9-7760-4f6a-814f-9e8180d7b46a" providerId="ADAL" clId="{4B61D009-D6B4-4564-B198-858B0DEE2497}" dt="2021-12-21T08:41:51.884" v="125" actId="1076"/>
          <ac:picMkLst>
            <pc:docMk/>
            <pc:sldMk cId="2271095284" sldId="261"/>
            <ac:picMk id="8" creationId="{00000000-0000-0000-0000-000000000000}"/>
          </ac:picMkLst>
        </pc:picChg>
      </pc:sldChg>
      <pc:sldChg chg="addSp delSp modSp mod">
        <pc:chgData name="Thomas Noordeloos" userId="df9f46e9-7760-4f6a-814f-9e8180d7b46a" providerId="ADAL" clId="{4B61D009-D6B4-4564-B198-858B0DEE2497}" dt="2021-12-21T08:52:30.170" v="405" actId="1076"/>
        <pc:sldMkLst>
          <pc:docMk/>
          <pc:sldMk cId="900425070" sldId="262"/>
        </pc:sldMkLst>
        <pc:spChg chg="mod">
          <ac:chgData name="Thomas Noordeloos" userId="df9f46e9-7760-4f6a-814f-9e8180d7b46a" providerId="ADAL" clId="{4B61D009-D6B4-4564-B198-858B0DEE2497}" dt="2021-12-21T08:47:55.206" v="171" actId="20577"/>
          <ac:spMkLst>
            <pc:docMk/>
            <pc:sldMk cId="900425070" sldId="262"/>
            <ac:spMk id="2" creationId="{00000000-0000-0000-0000-000000000000}"/>
          </ac:spMkLst>
        </pc:spChg>
        <pc:spChg chg="del mod">
          <ac:chgData name="Thomas Noordeloos" userId="df9f46e9-7760-4f6a-814f-9e8180d7b46a" providerId="ADAL" clId="{4B61D009-D6B4-4564-B198-858B0DEE2497}" dt="2021-12-21T08:49:29.997" v="297" actId="478"/>
          <ac:spMkLst>
            <pc:docMk/>
            <pc:sldMk cId="900425070" sldId="262"/>
            <ac:spMk id="3" creationId="{00000000-0000-0000-0000-000000000000}"/>
          </ac:spMkLst>
        </pc:spChg>
        <pc:spChg chg="add del mod">
          <ac:chgData name="Thomas Noordeloos" userId="df9f46e9-7760-4f6a-814f-9e8180d7b46a" providerId="ADAL" clId="{4B61D009-D6B4-4564-B198-858B0DEE2497}" dt="2021-12-21T08:49:33.249" v="298" actId="478"/>
          <ac:spMkLst>
            <pc:docMk/>
            <pc:sldMk cId="900425070" sldId="262"/>
            <ac:spMk id="5" creationId="{BFB3119C-DC64-4B56-BD76-90A28CA5D059}"/>
          </ac:spMkLst>
        </pc:spChg>
        <pc:spChg chg="add mod">
          <ac:chgData name="Thomas Noordeloos" userId="df9f46e9-7760-4f6a-814f-9e8180d7b46a" providerId="ADAL" clId="{4B61D009-D6B4-4564-B198-858B0DEE2497}" dt="2021-12-21T08:52:06.730" v="398" actId="20577"/>
          <ac:spMkLst>
            <pc:docMk/>
            <pc:sldMk cId="900425070" sldId="262"/>
            <ac:spMk id="6" creationId="{EDBD80EF-A8FF-443A-B8F7-5559D5ED5B47}"/>
          </ac:spMkLst>
        </pc:spChg>
        <pc:spChg chg="add mod">
          <ac:chgData name="Thomas Noordeloos" userId="df9f46e9-7760-4f6a-814f-9e8180d7b46a" providerId="ADAL" clId="{4B61D009-D6B4-4564-B198-858B0DEE2497}" dt="2021-12-21T08:52:30.170" v="405" actId="1076"/>
          <ac:spMkLst>
            <pc:docMk/>
            <pc:sldMk cId="900425070" sldId="262"/>
            <ac:spMk id="7" creationId="{2E8B395D-0C18-4236-B163-6664698576CB}"/>
          </ac:spMkLst>
        </pc:spChg>
        <pc:picChg chg="add mod">
          <ac:chgData name="Thomas Noordeloos" userId="df9f46e9-7760-4f6a-814f-9e8180d7b46a" providerId="ADAL" clId="{4B61D009-D6B4-4564-B198-858B0DEE2497}" dt="2021-12-21T08:52:30.170" v="405" actId="1076"/>
          <ac:picMkLst>
            <pc:docMk/>
            <pc:sldMk cId="900425070" sldId="262"/>
            <ac:picMk id="8" creationId="{4485E6C6-734D-4B4C-A31E-37D5B5AAD574}"/>
          </ac:picMkLst>
        </pc:picChg>
        <pc:picChg chg="add mod">
          <ac:chgData name="Thomas Noordeloos" userId="df9f46e9-7760-4f6a-814f-9e8180d7b46a" providerId="ADAL" clId="{4B61D009-D6B4-4564-B198-858B0DEE2497}" dt="2021-12-21T08:52:30.170" v="405" actId="1076"/>
          <ac:picMkLst>
            <pc:docMk/>
            <pc:sldMk cId="900425070" sldId="262"/>
            <ac:picMk id="9" creationId="{9576D0C0-4A4A-4578-A770-798B4C2604F1}"/>
          </ac:picMkLst>
        </pc:picChg>
      </pc:sldChg>
      <pc:sldChg chg="addSp modSp add mod">
        <pc:chgData name="Thomas Noordeloos" userId="df9f46e9-7760-4f6a-814f-9e8180d7b46a" providerId="ADAL" clId="{4B61D009-D6B4-4564-B198-858B0DEE2497}" dt="2021-12-21T08:43:06.883" v="132" actId="108"/>
        <pc:sldMkLst>
          <pc:docMk/>
          <pc:sldMk cId="2880722028" sldId="277"/>
        </pc:sldMkLst>
        <pc:spChg chg="mod">
          <ac:chgData name="Thomas Noordeloos" userId="df9f46e9-7760-4f6a-814f-9e8180d7b46a" providerId="ADAL" clId="{4B61D009-D6B4-4564-B198-858B0DEE2497}" dt="2021-12-21T08:43:06.883" v="132" actId="108"/>
          <ac:spMkLst>
            <pc:docMk/>
            <pc:sldMk cId="2880722028" sldId="277"/>
            <ac:spMk id="5" creationId="{00000000-0000-0000-0000-000000000000}"/>
          </ac:spMkLst>
        </pc:spChg>
        <pc:picChg chg="mod">
          <ac:chgData name="Thomas Noordeloos" userId="df9f46e9-7760-4f6a-814f-9e8180d7b46a" providerId="ADAL" clId="{4B61D009-D6B4-4564-B198-858B0DEE2497}" dt="2021-12-21T08:27:08.704" v="69" actId="14100"/>
          <ac:picMkLst>
            <pc:docMk/>
            <pc:sldMk cId="2880722028" sldId="277"/>
            <ac:picMk id="6" creationId="{00000000-0000-0000-0000-000000000000}"/>
          </ac:picMkLst>
        </pc:picChg>
        <pc:picChg chg="mod">
          <ac:chgData name="Thomas Noordeloos" userId="df9f46e9-7760-4f6a-814f-9e8180d7b46a" providerId="ADAL" clId="{4B61D009-D6B4-4564-B198-858B0DEE2497}" dt="2021-12-21T08:27:23.017" v="72" actId="1076"/>
          <ac:picMkLst>
            <pc:docMk/>
            <pc:sldMk cId="2880722028" sldId="277"/>
            <ac:picMk id="12" creationId="{00000000-0000-0000-0000-000000000000}"/>
          </ac:picMkLst>
        </pc:picChg>
        <pc:cxnChg chg="add mod">
          <ac:chgData name="Thomas Noordeloos" userId="df9f46e9-7760-4f6a-814f-9e8180d7b46a" providerId="ADAL" clId="{4B61D009-D6B4-4564-B198-858B0DEE2497}" dt="2021-12-21T08:27:14.948" v="70" actId="1076"/>
          <ac:cxnSpMkLst>
            <pc:docMk/>
            <pc:sldMk cId="2880722028" sldId="277"/>
            <ac:cxnSpMk id="4" creationId="{E334B9E7-4388-4A79-A449-12272C6642A5}"/>
          </ac:cxnSpMkLst>
        </pc:cxnChg>
        <pc:cxnChg chg="add mod">
          <ac:chgData name="Thomas Noordeloos" userId="df9f46e9-7760-4f6a-814f-9e8180d7b46a" providerId="ADAL" clId="{4B61D009-D6B4-4564-B198-858B0DEE2497}" dt="2021-12-21T08:27:18.529" v="71" actId="1076"/>
          <ac:cxnSpMkLst>
            <pc:docMk/>
            <pc:sldMk cId="2880722028" sldId="277"/>
            <ac:cxnSpMk id="9" creationId="{75A126D6-3BED-46F4-99C6-2B95A4DEA0E1}"/>
          </ac:cxnSpMkLst>
        </pc:cxnChg>
        <pc:cxnChg chg="add mod">
          <ac:chgData name="Thomas Noordeloos" userId="df9f46e9-7760-4f6a-814f-9e8180d7b46a" providerId="ADAL" clId="{4B61D009-D6B4-4564-B198-858B0DEE2497}" dt="2021-12-21T08:27:30.327" v="74" actId="1076"/>
          <ac:cxnSpMkLst>
            <pc:docMk/>
            <pc:sldMk cId="2880722028" sldId="277"/>
            <ac:cxnSpMk id="10" creationId="{C437BABB-406D-477B-B6D3-03FC2DE8CAD7}"/>
          </ac:cxnSpMkLst>
        </pc:cxnChg>
        <pc:cxnChg chg="add mod">
          <ac:chgData name="Thomas Noordeloos" userId="df9f46e9-7760-4f6a-814f-9e8180d7b46a" providerId="ADAL" clId="{4B61D009-D6B4-4564-B198-858B0DEE2497}" dt="2021-12-21T08:27:39.537" v="76" actId="1076"/>
          <ac:cxnSpMkLst>
            <pc:docMk/>
            <pc:sldMk cId="2880722028" sldId="277"/>
            <ac:cxnSpMk id="11" creationId="{2991D51A-E526-4C4D-8B57-33DEF106CAA1}"/>
          </ac:cxnSpMkLst>
        </pc:cxnChg>
      </pc:sldChg>
      <pc:sldChg chg="modSp mod">
        <pc:chgData name="Thomas Noordeloos" userId="df9f46e9-7760-4f6a-814f-9e8180d7b46a" providerId="ADAL" clId="{4B61D009-D6B4-4564-B198-858B0DEE2497}" dt="2021-12-21T08:53:34.319" v="447" actId="20577"/>
        <pc:sldMkLst>
          <pc:docMk/>
          <pc:sldMk cId="2083359326" sldId="282"/>
        </pc:sldMkLst>
        <pc:spChg chg="mod">
          <ac:chgData name="Thomas Noordeloos" userId="df9f46e9-7760-4f6a-814f-9e8180d7b46a" providerId="ADAL" clId="{4B61D009-D6B4-4564-B198-858B0DEE2497}" dt="2021-12-21T08:17:30.082" v="15" actId="20577"/>
          <ac:spMkLst>
            <pc:docMk/>
            <pc:sldMk cId="2083359326" sldId="282"/>
            <ac:spMk id="3" creationId="{A218FED7-AB46-4296-A2AB-73E4BDC03138}"/>
          </ac:spMkLst>
        </pc:spChg>
        <pc:spChg chg="mod">
          <ac:chgData name="Thomas Noordeloos" userId="df9f46e9-7760-4f6a-814f-9e8180d7b46a" providerId="ADAL" clId="{4B61D009-D6B4-4564-B198-858B0DEE2497}" dt="2021-12-21T08:17:23.231" v="1" actId="12"/>
          <ac:spMkLst>
            <pc:docMk/>
            <pc:sldMk cId="2083359326" sldId="282"/>
            <ac:spMk id="6" creationId="{4910A9D3-44B0-412E-9D51-FA1C2DD5ED39}"/>
          </ac:spMkLst>
        </pc:spChg>
        <pc:spChg chg="mod">
          <ac:chgData name="Thomas Noordeloos" userId="df9f46e9-7760-4f6a-814f-9e8180d7b46a" providerId="ADAL" clId="{4B61D009-D6B4-4564-B198-858B0DEE2497}" dt="2021-12-21T08:53:34.319" v="447" actId="20577"/>
          <ac:spMkLst>
            <pc:docMk/>
            <pc:sldMk cId="2083359326" sldId="282"/>
            <ac:spMk id="10" creationId="{B5E90D55-298E-4509-878D-C4E228CD5F8E}"/>
          </ac:spMkLst>
        </pc:spChg>
        <pc:spChg chg="mod">
          <ac:chgData name="Thomas Noordeloos" userId="df9f46e9-7760-4f6a-814f-9e8180d7b46a" providerId="ADAL" clId="{4B61D009-D6B4-4564-B198-858B0DEE2497}" dt="2021-12-21T08:52:52.506" v="420" actId="12"/>
          <ac:spMkLst>
            <pc:docMk/>
            <pc:sldMk cId="2083359326" sldId="282"/>
            <ac:spMk id="18" creationId="{D8729D5A-9FCE-424A-BA8D-CF5994EDB1B6}"/>
          </ac:spMkLst>
        </pc:spChg>
        <pc:graphicFrameChg chg="mod modGraphic">
          <ac:chgData name="Thomas Noordeloos" userId="df9f46e9-7760-4f6a-814f-9e8180d7b46a" providerId="ADAL" clId="{4B61D009-D6B4-4564-B198-858B0DEE2497}" dt="2021-12-21T08:17:47.320" v="21" actId="108"/>
          <ac:graphicFrameMkLst>
            <pc:docMk/>
            <pc:sldMk cId="2083359326" sldId="282"/>
            <ac:graphicFrameMk id="11" creationId="{3B013591-C311-4B43-9976-B192921C3C18}"/>
          </ac:graphicFrameMkLst>
        </pc:graphicFrameChg>
      </pc:sldChg>
      <pc:sldChg chg="modSp add mod">
        <pc:chgData name="Thomas Noordeloos" userId="df9f46e9-7760-4f6a-814f-9e8180d7b46a" providerId="ADAL" clId="{4B61D009-D6B4-4564-B198-858B0DEE2497}" dt="2021-12-21T08:42:53.646" v="128" actId="108"/>
        <pc:sldMkLst>
          <pc:docMk/>
          <pc:sldMk cId="3295226684" sldId="283"/>
        </pc:sldMkLst>
        <pc:spChg chg="mod">
          <ac:chgData name="Thomas Noordeloos" userId="df9f46e9-7760-4f6a-814f-9e8180d7b46a" providerId="ADAL" clId="{4B61D009-D6B4-4564-B198-858B0DEE2497}" dt="2021-12-21T08:42:53.646" v="128" actId="108"/>
          <ac:spMkLst>
            <pc:docMk/>
            <pc:sldMk cId="3295226684" sldId="283"/>
            <ac:spMk id="5" creationId="{00000000-0000-0000-0000-000000000000}"/>
          </ac:spMkLst>
        </pc:spChg>
      </pc:sldChg>
      <pc:sldChg chg="modSp add mod">
        <pc:chgData name="Thomas Noordeloos" userId="df9f46e9-7760-4f6a-814f-9e8180d7b46a" providerId="ADAL" clId="{4B61D009-D6B4-4564-B198-858B0DEE2497}" dt="2021-12-21T08:42:58.858" v="129" actId="108"/>
        <pc:sldMkLst>
          <pc:docMk/>
          <pc:sldMk cId="1419366044" sldId="284"/>
        </pc:sldMkLst>
        <pc:spChg chg="mod">
          <ac:chgData name="Thomas Noordeloos" userId="df9f46e9-7760-4f6a-814f-9e8180d7b46a" providerId="ADAL" clId="{4B61D009-D6B4-4564-B198-858B0DEE2497}" dt="2021-12-21T08:42:58.858" v="129" actId="108"/>
          <ac:spMkLst>
            <pc:docMk/>
            <pc:sldMk cId="1419366044" sldId="284"/>
            <ac:spMk id="5" creationId="{00000000-0000-0000-0000-000000000000}"/>
          </ac:spMkLst>
        </pc:spChg>
      </pc:sldChg>
      <pc:sldChg chg="modSp add modAnim">
        <pc:chgData name="Thomas Noordeloos" userId="df9f46e9-7760-4f6a-814f-9e8180d7b46a" providerId="ADAL" clId="{4B61D009-D6B4-4564-B198-858B0DEE2497}" dt="2021-12-21T08:43:00.356" v="130" actId="108"/>
        <pc:sldMkLst>
          <pc:docMk/>
          <pc:sldMk cId="3666515311" sldId="285"/>
        </pc:sldMkLst>
        <pc:spChg chg="mod">
          <ac:chgData name="Thomas Noordeloos" userId="df9f46e9-7760-4f6a-814f-9e8180d7b46a" providerId="ADAL" clId="{4B61D009-D6B4-4564-B198-858B0DEE2497}" dt="2021-12-21T08:43:00.356" v="130" actId="108"/>
          <ac:spMkLst>
            <pc:docMk/>
            <pc:sldMk cId="3666515311" sldId="285"/>
            <ac:spMk id="5" creationId="{00000000-0000-0000-0000-000000000000}"/>
          </ac:spMkLst>
        </pc:spChg>
      </pc:sldChg>
      <pc:sldChg chg="addSp delSp modSp add mod">
        <pc:chgData name="Thomas Noordeloos" userId="df9f46e9-7760-4f6a-814f-9e8180d7b46a" providerId="ADAL" clId="{4B61D009-D6B4-4564-B198-858B0DEE2497}" dt="2021-12-21T08:43:02.277" v="131" actId="108"/>
        <pc:sldMkLst>
          <pc:docMk/>
          <pc:sldMk cId="268713742" sldId="286"/>
        </pc:sldMkLst>
        <pc:spChg chg="mod">
          <ac:chgData name="Thomas Noordeloos" userId="df9f46e9-7760-4f6a-814f-9e8180d7b46a" providerId="ADAL" clId="{4B61D009-D6B4-4564-B198-858B0DEE2497}" dt="2021-12-21T08:21:09.558" v="41" actId="403"/>
          <ac:spMkLst>
            <pc:docMk/>
            <pc:sldMk cId="268713742" sldId="286"/>
            <ac:spMk id="2" creationId="{00000000-0000-0000-0000-000000000000}"/>
          </ac:spMkLst>
        </pc:spChg>
        <pc:spChg chg="del">
          <ac:chgData name="Thomas Noordeloos" userId="df9f46e9-7760-4f6a-814f-9e8180d7b46a" providerId="ADAL" clId="{4B61D009-D6B4-4564-B198-858B0DEE2497}" dt="2021-12-21T08:20:57.703" v="36" actId="478"/>
          <ac:spMkLst>
            <pc:docMk/>
            <pc:sldMk cId="268713742" sldId="286"/>
            <ac:spMk id="3" creationId="{00000000-0000-0000-0000-000000000000}"/>
          </ac:spMkLst>
        </pc:spChg>
        <pc:spChg chg="mod">
          <ac:chgData name="Thomas Noordeloos" userId="df9f46e9-7760-4f6a-814f-9e8180d7b46a" providerId="ADAL" clId="{4B61D009-D6B4-4564-B198-858B0DEE2497}" dt="2021-12-21T08:43:02.277" v="131" actId="108"/>
          <ac:spMkLst>
            <pc:docMk/>
            <pc:sldMk cId="268713742" sldId="286"/>
            <ac:spMk id="5" creationId="{00000000-0000-0000-0000-000000000000}"/>
          </ac:spMkLst>
        </pc:spChg>
        <pc:spChg chg="add del mod">
          <ac:chgData name="Thomas Noordeloos" userId="df9f46e9-7760-4f6a-814f-9e8180d7b46a" providerId="ADAL" clId="{4B61D009-D6B4-4564-B198-858B0DEE2497}" dt="2021-12-21T08:20:59.992" v="37" actId="478"/>
          <ac:spMkLst>
            <pc:docMk/>
            <pc:sldMk cId="268713742" sldId="286"/>
            <ac:spMk id="7" creationId="{5D0BF60D-8D44-42CA-BDFA-EE4A5EDA2DB9}"/>
          </ac:spMkLst>
        </pc:spChg>
        <pc:spChg chg="mod">
          <ac:chgData name="Thomas Noordeloos" userId="df9f46e9-7760-4f6a-814f-9e8180d7b46a" providerId="ADAL" clId="{4B61D009-D6B4-4564-B198-858B0DEE2497}" dt="2021-12-21T08:21:17.075" v="42" actId="1076"/>
          <ac:spMkLst>
            <pc:docMk/>
            <pc:sldMk cId="268713742" sldId="286"/>
            <ac:spMk id="8" creationId="{00000000-0000-0000-0000-000000000000}"/>
          </ac:spMkLst>
        </pc:spChg>
        <pc:spChg chg="mod">
          <ac:chgData name="Thomas Noordeloos" userId="df9f46e9-7760-4f6a-814f-9e8180d7b46a" providerId="ADAL" clId="{4B61D009-D6B4-4564-B198-858B0DEE2497}" dt="2021-12-21T08:21:09.558" v="41" actId="403"/>
          <ac:spMkLst>
            <pc:docMk/>
            <pc:sldMk cId="268713742" sldId="286"/>
            <ac:spMk id="9" creationId="{00000000-0000-0000-0000-000000000000}"/>
          </ac:spMkLst>
        </pc:spChg>
        <pc:spChg chg="mod">
          <ac:chgData name="Thomas Noordeloos" userId="df9f46e9-7760-4f6a-814f-9e8180d7b46a" providerId="ADAL" clId="{4B61D009-D6B4-4564-B198-858B0DEE2497}" dt="2021-12-21T08:21:09.558" v="41" actId="403"/>
          <ac:spMkLst>
            <pc:docMk/>
            <pc:sldMk cId="268713742" sldId="286"/>
            <ac:spMk id="10" creationId="{00000000-0000-0000-0000-000000000000}"/>
          </ac:spMkLst>
        </pc:spChg>
        <pc:spChg chg="mod">
          <ac:chgData name="Thomas Noordeloos" userId="df9f46e9-7760-4f6a-814f-9e8180d7b46a" providerId="ADAL" clId="{4B61D009-D6B4-4564-B198-858B0DEE2497}" dt="2021-12-21T08:21:09.558" v="41" actId="403"/>
          <ac:spMkLst>
            <pc:docMk/>
            <pc:sldMk cId="268713742" sldId="286"/>
            <ac:spMk id="11" creationId="{00000000-0000-0000-0000-000000000000}"/>
          </ac:spMkLst>
        </pc:spChg>
        <pc:spChg chg="add mod">
          <ac:chgData name="Thomas Noordeloos" userId="df9f46e9-7760-4f6a-814f-9e8180d7b46a" providerId="ADAL" clId="{4B61D009-D6B4-4564-B198-858B0DEE2497}" dt="2021-12-21T08:22:07.838" v="59" actId="1076"/>
          <ac:spMkLst>
            <pc:docMk/>
            <pc:sldMk cId="268713742" sldId="286"/>
            <ac:spMk id="12" creationId="{31CAE35F-2D02-4F04-89E7-21D220F1C4DC}"/>
          </ac:spMkLst>
        </pc:spChg>
        <pc:picChg chg="mod">
          <ac:chgData name="Thomas Noordeloos" userId="df9f46e9-7760-4f6a-814f-9e8180d7b46a" providerId="ADAL" clId="{4B61D009-D6B4-4564-B198-858B0DEE2497}" dt="2021-12-21T08:21:02.862" v="39" actId="1076"/>
          <ac:picMkLst>
            <pc:docMk/>
            <pc:sldMk cId="268713742" sldId="286"/>
            <ac:picMk id="6" creationId="{00000000-0000-0000-0000-000000000000}"/>
          </ac:picMkLst>
        </pc:picChg>
      </pc:sldChg>
      <pc:sldChg chg="addSp delSp modSp add mod ord modAnim">
        <pc:chgData name="Thomas Noordeloos" userId="df9f46e9-7760-4f6a-814f-9e8180d7b46a" providerId="ADAL" clId="{4B61D009-D6B4-4564-B198-858B0DEE2497}" dt="2021-12-21T08:43:09.704" v="133" actId="108"/>
        <pc:sldMkLst>
          <pc:docMk/>
          <pc:sldMk cId="1443457298" sldId="287"/>
        </pc:sldMkLst>
        <pc:spChg chg="del">
          <ac:chgData name="Thomas Noordeloos" userId="df9f46e9-7760-4f6a-814f-9e8180d7b46a" providerId="ADAL" clId="{4B61D009-D6B4-4564-B198-858B0DEE2497}" dt="2021-12-21T08:28:37.249" v="80" actId="478"/>
          <ac:spMkLst>
            <pc:docMk/>
            <pc:sldMk cId="1443457298" sldId="287"/>
            <ac:spMk id="2" creationId="{00000000-0000-0000-0000-000000000000}"/>
          </ac:spMkLst>
        </pc:spChg>
        <pc:spChg chg="add del">
          <ac:chgData name="Thomas Noordeloos" userId="df9f46e9-7760-4f6a-814f-9e8180d7b46a" providerId="ADAL" clId="{4B61D009-D6B4-4564-B198-858B0DEE2497}" dt="2021-12-21T08:29:08.047" v="82" actId="478"/>
          <ac:spMkLst>
            <pc:docMk/>
            <pc:sldMk cId="1443457298" sldId="287"/>
            <ac:spMk id="3" creationId="{011E99AE-1988-413C-86BF-E8514C70E80B}"/>
          </ac:spMkLst>
        </pc:spChg>
        <pc:spChg chg="add del">
          <ac:chgData name="Thomas Noordeloos" userId="df9f46e9-7760-4f6a-814f-9e8180d7b46a" providerId="ADAL" clId="{4B61D009-D6B4-4564-B198-858B0DEE2497}" dt="2021-12-21T08:30:05.124" v="84" actId="478"/>
          <ac:spMkLst>
            <pc:docMk/>
            <pc:sldMk cId="1443457298" sldId="287"/>
            <ac:spMk id="4" creationId="{E1E945E8-14AA-48E5-88DD-BE804DE1A13A}"/>
          </ac:spMkLst>
        </pc:spChg>
        <pc:spChg chg="mod">
          <ac:chgData name="Thomas Noordeloos" userId="df9f46e9-7760-4f6a-814f-9e8180d7b46a" providerId="ADAL" clId="{4B61D009-D6B4-4564-B198-858B0DEE2497}" dt="2021-12-21T08:43:09.704" v="133" actId="108"/>
          <ac:spMkLst>
            <pc:docMk/>
            <pc:sldMk cId="1443457298" sldId="287"/>
            <ac:spMk id="5" creationId="{00000000-0000-0000-0000-000000000000}"/>
          </ac:spMkLst>
        </pc:spChg>
        <pc:spChg chg="add del">
          <ac:chgData name="Thomas Noordeloos" userId="df9f46e9-7760-4f6a-814f-9e8180d7b46a" providerId="ADAL" clId="{4B61D009-D6B4-4564-B198-858B0DEE2497}" dt="2021-12-21T08:30:39.828" v="86" actId="478"/>
          <ac:spMkLst>
            <pc:docMk/>
            <pc:sldMk cId="1443457298" sldId="287"/>
            <ac:spMk id="7" creationId="{366F55A4-93E9-4562-BE3F-9111F241EF17}"/>
          </ac:spMkLst>
        </pc:spChg>
        <pc:spChg chg="del">
          <ac:chgData name="Thomas Noordeloos" userId="df9f46e9-7760-4f6a-814f-9e8180d7b46a" providerId="ADAL" clId="{4B61D009-D6B4-4564-B198-858B0DEE2497}" dt="2021-12-21T08:28:37.249" v="80" actId="478"/>
          <ac:spMkLst>
            <pc:docMk/>
            <pc:sldMk cId="1443457298" sldId="287"/>
            <ac:spMk id="8" creationId="{00000000-0000-0000-0000-000000000000}"/>
          </ac:spMkLst>
        </pc:spChg>
        <pc:spChg chg="del">
          <ac:chgData name="Thomas Noordeloos" userId="df9f46e9-7760-4f6a-814f-9e8180d7b46a" providerId="ADAL" clId="{4B61D009-D6B4-4564-B198-858B0DEE2497}" dt="2021-12-21T08:28:37.249" v="80" actId="478"/>
          <ac:spMkLst>
            <pc:docMk/>
            <pc:sldMk cId="1443457298" sldId="287"/>
            <ac:spMk id="9" creationId="{00000000-0000-0000-0000-000000000000}"/>
          </ac:spMkLst>
        </pc:spChg>
        <pc:spChg chg="del">
          <ac:chgData name="Thomas Noordeloos" userId="df9f46e9-7760-4f6a-814f-9e8180d7b46a" providerId="ADAL" clId="{4B61D009-D6B4-4564-B198-858B0DEE2497}" dt="2021-12-21T08:28:37.249" v="80" actId="478"/>
          <ac:spMkLst>
            <pc:docMk/>
            <pc:sldMk cId="1443457298" sldId="287"/>
            <ac:spMk id="10" creationId="{00000000-0000-0000-0000-000000000000}"/>
          </ac:spMkLst>
        </pc:spChg>
        <pc:spChg chg="del">
          <ac:chgData name="Thomas Noordeloos" userId="df9f46e9-7760-4f6a-814f-9e8180d7b46a" providerId="ADAL" clId="{4B61D009-D6B4-4564-B198-858B0DEE2497}" dt="2021-12-21T08:28:37.249" v="80" actId="478"/>
          <ac:spMkLst>
            <pc:docMk/>
            <pc:sldMk cId="1443457298" sldId="287"/>
            <ac:spMk id="11" creationId="{00000000-0000-0000-0000-000000000000}"/>
          </ac:spMkLst>
        </pc:spChg>
        <pc:spChg chg="del">
          <ac:chgData name="Thomas Noordeloos" userId="df9f46e9-7760-4f6a-814f-9e8180d7b46a" providerId="ADAL" clId="{4B61D009-D6B4-4564-B198-858B0DEE2497}" dt="2021-12-21T08:28:37.249" v="80" actId="478"/>
          <ac:spMkLst>
            <pc:docMk/>
            <pc:sldMk cId="1443457298" sldId="287"/>
            <ac:spMk id="12" creationId="{31CAE35F-2D02-4F04-89E7-21D220F1C4DC}"/>
          </ac:spMkLst>
        </pc:spChg>
        <pc:spChg chg="add mod">
          <ac:chgData name="Thomas Noordeloos" userId="df9f46e9-7760-4f6a-814f-9e8180d7b46a" providerId="ADAL" clId="{4B61D009-D6B4-4564-B198-858B0DEE2497}" dt="2021-12-21T08:42:20.937" v="126" actId="693"/>
          <ac:spMkLst>
            <pc:docMk/>
            <pc:sldMk cId="1443457298" sldId="287"/>
            <ac:spMk id="13" creationId="{FC6886D7-7F89-4472-B431-E9EED9243383}"/>
          </ac:spMkLst>
        </pc:spChg>
        <pc:spChg chg="add del">
          <ac:chgData name="Thomas Noordeloos" userId="df9f46e9-7760-4f6a-814f-9e8180d7b46a" providerId="ADAL" clId="{4B61D009-D6B4-4564-B198-858B0DEE2497}" dt="2021-12-21T08:36:05.174" v="105" actId="478"/>
          <ac:spMkLst>
            <pc:docMk/>
            <pc:sldMk cId="1443457298" sldId="287"/>
            <ac:spMk id="14" creationId="{3CB93C09-61E1-4C40-AD4D-D67BFB4CC7A2}"/>
          </ac:spMkLst>
        </pc:spChg>
        <pc:spChg chg="add del">
          <ac:chgData name="Thomas Noordeloos" userId="df9f46e9-7760-4f6a-814f-9e8180d7b46a" providerId="ADAL" clId="{4B61D009-D6B4-4564-B198-858B0DEE2497}" dt="2021-12-21T08:36:49.223" v="107" actId="478"/>
          <ac:spMkLst>
            <pc:docMk/>
            <pc:sldMk cId="1443457298" sldId="287"/>
            <ac:spMk id="15" creationId="{D02666E0-A3D8-46DD-BB6E-B97D414DED37}"/>
          </ac:spMkLst>
        </pc:spChg>
        <pc:spChg chg="add mod">
          <ac:chgData name="Thomas Noordeloos" userId="df9f46e9-7760-4f6a-814f-9e8180d7b46a" providerId="ADAL" clId="{4B61D009-D6B4-4564-B198-858B0DEE2497}" dt="2021-12-21T08:42:27.907" v="127" actId="693"/>
          <ac:spMkLst>
            <pc:docMk/>
            <pc:sldMk cId="1443457298" sldId="287"/>
            <ac:spMk id="16" creationId="{B961648F-ABEF-4FA8-87BA-A98BA3D896F6}"/>
          </ac:spMkLst>
        </pc:spChg>
        <pc:picChg chg="mod">
          <ac:chgData name="Thomas Noordeloos" userId="df9f46e9-7760-4f6a-814f-9e8180d7b46a" providerId="ADAL" clId="{4B61D009-D6B4-4564-B198-858B0DEE2497}" dt="2021-12-21T08:37:28.784" v="111" actId="1076"/>
          <ac:picMkLst>
            <pc:docMk/>
            <pc:sldMk cId="1443457298" sldId="287"/>
            <ac:picMk id="6" creationId="{00000000-0000-0000-0000-000000000000}"/>
          </ac:picMkLst>
        </pc:picChg>
        <pc:picChg chg="add mod ord">
          <ac:chgData name="Thomas Noordeloos" userId="df9f46e9-7760-4f6a-814f-9e8180d7b46a" providerId="ADAL" clId="{4B61D009-D6B4-4564-B198-858B0DEE2497}" dt="2021-12-21T08:39:04.361" v="121" actId="171"/>
          <ac:picMkLst>
            <pc:docMk/>
            <pc:sldMk cId="1443457298" sldId="287"/>
            <ac:picMk id="19" creationId="{F42FA818-85A0-49AF-A7E4-802FF0F1F98F}"/>
          </ac:picMkLst>
        </pc:picChg>
        <pc:picChg chg="add del">
          <ac:chgData name="Thomas Noordeloos" userId="df9f46e9-7760-4f6a-814f-9e8180d7b46a" providerId="ADAL" clId="{4B61D009-D6B4-4564-B198-858B0DEE2497}" dt="2021-12-21T08:33:44.551" v="96"/>
          <ac:picMkLst>
            <pc:docMk/>
            <pc:sldMk cId="1443457298" sldId="287"/>
            <ac:picMk id="1026" creationId="{B0663996-9304-4E24-8D01-EFBC2415DB13}"/>
          </ac:picMkLst>
        </pc:picChg>
        <pc:picChg chg="add mod">
          <ac:chgData name="Thomas Noordeloos" userId="df9f46e9-7760-4f6a-814f-9e8180d7b46a" providerId="ADAL" clId="{4B61D009-D6B4-4564-B198-858B0DEE2497}" dt="2021-12-21T08:35:07.712" v="101" actId="1076"/>
          <ac:picMkLst>
            <pc:docMk/>
            <pc:sldMk cId="1443457298" sldId="287"/>
            <ac:picMk id="1028" creationId="{80DFA097-80B8-4918-ACDA-65F95156A75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B79B6-1670-4D7F-BADA-579C4F21D8F4}" type="datetimeFigureOut">
              <a:rPr lang="nl-NL" smtClean="0"/>
              <a:t>21-12-2021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84A1D-90BE-4AF7-B763-2913CBB243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9243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0223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8431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835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2523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55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7224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23572F-6CAB-443D-8BB5-2F1227E42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DEB2140-52C8-4026-A19B-765329499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189C9F-6F47-434E-AD4B-15AED8AC1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D8D-5BBE-4956-AEE7-808D1E8B37B4}" type="datetimeFigureOut">
              <a:rPr lang="nl-NL" smtClean="0"/>
              <a:t>21-12-2021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CC1385-0528-4F56-8EB1-A2EFCAA5A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0E3E79-04D9-4038-88F2-4119BDD2A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1248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78C3A5-4477-4D62-8F55-A5C579516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34D8D1C-567D-4E57-8F04-ADC9D69C0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71E53E-7D86-475B-9345-D46905B25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D8D-5BBE-4956-AEE7-808D1E8B37B4}" type="datetimeFigureOut">
              <a:rPr lang="nl-NL" smtClean="0"/>
              <a:t>21-12-2021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07C9B0-F157-44E1-97D0-86CC55D20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B53BBE2-DACB-4CCF-AE29-2B0EB5A5B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434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A57790A-E72C-4253-BB90-DDBB4A1324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7BEFCF4-EF48-4BD7-AABF-401DF67735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28AA7F-960E-4CCA-BADB-4D40B38D7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D8D-5BBE-4956-AEE7-808D1E8B37B4}" type="datetimeFigureOut">
              <a:rPr lang="nl-NL" smtClean="0"/>
              <a:t>21-12-2021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E72BD2-E0C0-43ED-B00A-17AD725AB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BA2294-28C1-42C5-A9CC-6967A234A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934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21-12-2021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69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21-12-2021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31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21-12-2021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1824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5144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098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755FE1-F3BE-46C4-8EF7-5CB3A4599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E4D9F0-1916-4BA4-B7BC-080A8C184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CC2D5C-026F-41DA-80E0-021B71D18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D8D-5BBE-4956-AEE7-808D1E8B37B4}" type="datetimeFigureOut">
              <a:rPr lang="nl-NL" smtClean="0"/>
              <a:t>21-12-2021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E9C77F-FC5A-49C4-9200-DE9087DE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70626B-F0AD-41F8-98AE-FFE4B5278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8828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A340A7-46B6-4644-BE05-BCD05583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1EC3F1-E67E-4E0F-9F51-5EDF6630D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4B95E4-8329-4830-9DF7-5E2BEBC78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D8D-5BBE-4956-AEE7-808D1E8B37B4}" type="datetimeFigureOut">
              <a:rPr lang="nl-NL" smtClean="0"/>
              <a:t>21-12-2021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BD4699-0EF0-4B20-9143-6FD606A23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E67C73-48C0-4750-9B3D-5583CFBC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2590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2DF33-7C83-4CD9-AFB5-B857D01BD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A269B1-96DF-4EDD-A960-489760CA0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49A82F7-8A92-465A-8075-F5A039B0B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1C33E14-79D5-47C6-834E-F2FCF72C6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D8D-5BBE-4956-AEE7-808D1E8B37B4}" type="datetimeFigureOut">
              <a:rPr lang="nl-NL" smtClean="0"/>
              <a:t>21-12-2021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214B55-4A67-461E-812D-8A6228750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DBCD796-8F53-41EA-8989-4534A3910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75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F29AA-4E66-4483-B995-4B08A9D6D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570811-FBCA-4C77-96CF-A0999E85A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6CF7FD-193E-4521-8B66-04FC4BDEA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7F5AA13-1526-4B19-97E2-172F318688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F0D0830-03C9-45CA-AE8E-ABD8BE408D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F563623-2CF4-489B-A978-4BF544F5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D8D-5BBE-4956-AEE7-808D1E8B37B4}" type="datetimeFigureOut">
              <a:rPr lang="nl-NL" smtClean="0"/>
              <a:t>21-12-2021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AAAF558-E0BE-4A33-85D8-F3008B5B8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CAE3E8A-F6CA-45C8-A0D6-88BFD2D8B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7575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D78A98-800B-4A6E-98BB-0489EEE60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AA879A3-5863-4569-810C-2BA42EB6F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D8D-5BBE-4956-AEE7-808D1E8B37B4}" type="datetimeFigureOut">
              <a:rPr lang="nl-NL" smtClean="0"/>
              <a:t>21-12-2021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4E33178-437F-4CD7-B2D9-CB4F716B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8727B24-A70D-4847-9A7E-BDC5621E7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545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347C09F-A2AE-4548-9BF6-912BA7F08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D8D-5BBE-4956-AEE7-808D1E8B37B4}" type="datetimeFigureOut">
              <a:rPr lang="nl-NL" smtClean="0"/>
              <a:t>21-12-2021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A06CCAD-AE3A-44AA-9660-4DF267E25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99BC91C-3427-48C9-BEC1-A7962A9A3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0239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B1FD80-8C0B-48A0-A817-295199129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B85560-048A-46AD-B4F7-A1F219E91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A9C8722-8460-4BEE-9DBC-391AFBEFF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CCF5A25-3BCE-4AD9-9592-F2B373EC1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D8D-5BBE-4956-AEE7-808D1E8B37B4}" type="datetimeFigureOut">
              <a:rPr lang="nl-NL" smtClean="0"/>
              <a:t>21-12-2021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8175CAE-CDE7-44DD-8ECE-85F5A62F2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6D66133-D5D0-4AB9-8EB5-BFE9B01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7230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E26B33-A114-4972-8B7A-2404C3120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806AEDF-CAEF-410F-BE42-75E1C48DA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356ED97-73B4-455E-B341-26E7F601A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D1FAB72-5B1F-482A-9C0A-149796EED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D8D-5BBE-4956-AEE7-808D1E8B37B4}" type="datetimeFigureOut">
              <a:rPr lang="nl-NL" smtClean="0"/>
              <a:t>21-12-2021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A2C18C7-7D77-4082-B53F-55F90D9E3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1EE9BE8-3F9B-4072-9F86-842072775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152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E6AEFA5-58B2-49F2-9664-F10882CB8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0A84DDF-0FF2-4D28-B2CF-ADD3E10FB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4235BF-8CB7-4D26-A5C1-5C7A8739E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3BD8D-5BBE-4956-AEE7-808D1E8B37B4}" type="datetimeFigureOut">
              <a:rPr lang="nl-NL" smtClean="0"/>
              <a:t>21-12-2021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34F47D-3AAC-4159-BB34-93C612ABD0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1AE2B4-9953-46B2-B0C7-86AD26ECF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81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21-12-2021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8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Virgin_Group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2060"/>
                </a:solidFill>
              </a:rPr>
              <a:t>Ondernemen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347" y="1736252"/>
            <a:ext cx="2562138" cy="215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400" b="1" dirty="0"/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De nieuwe economie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Marktverkenning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Financiën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De verborgen impact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>
                <a:solidFill>
                  <a:prstClr val="black"/>
                </a:solidFill>
                <a:latin typeface="Calibri" panose="020F0502020204030204"/>
              </a:rPr>
              <a:t> Ondernemen</a:t>
            </a: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7856" y="1690688"/>
            <a:ext cx="3920882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Begrippen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Productlevenscyclus 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Ansoff</a:t>
            </a:r>
            <a:r>
              <a:rPr lang="nl-NL" sz="2000" dirty="0">
                <a:solidFill>
                  <a:prstClr val="black"/>
                </a:solidFill>
                <a:latin typeface="Calibri" panose="020F0502020204030204"/>
                <a:cs typeface="Calibri"/>
              </a:rPr>
              <a:t>-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matrix</a:t>
            </a: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IBS Toetsing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Kennistoets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nl-NL" sz="1400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</a:rPr>
              <a:t> Ondernemingsplan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Vlog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  <p:graphicFrame>
        <p:nvGraphicFramePr>
          <p:cNvPr id="11" name="Tabel 13">
            <a:extLst>
              <a:ext uri="{FF2B5EF4-FFF2-40B4-BE49-F238E27FC236}">
                <a16:creationId xmlns:a16="http://schemas.microsoft.com/office/drawing/2014/main" id="{3B013591-C311-4B43-9976-B192921C3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512424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359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err="1">
                <a:solidFill>
                  <a:srgbClr val="002060"/>
                </a:solidFill>
              </a:rPr>
              <a:t>Ansoff-matrix</a:t>
            </a:r>
            <a:r>
              <a:rPr lang="nl-NL" dirty="0"/>
              <a:t> </a:t>
            </a:r>
            <a:br>
              <a:rPr lang="nl-NL" dirty="0"/>
            </a:br>
            <a:r>
              <a:rPr lang="nl-NL" sz="2700" i="1" dirty="0"/>
              <a:t>Welke marketingstrategie?</a:t>
            </a:r>
          </a:p>
        </p:txBody>
      </p:sp>
      <p:pic>
        <p:nvPicPr>
          <p:cNvPr id="4" name="Afbeelding 3" descr="McDonald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6543" y="2132856"/>
            <a:ext cx="5028145" cy="388843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015880" y="1700808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i="1" dirty="0">
                <a:latin typeface="Bauhaus 93" pitchFamily="82" charset="0"/>
              </a:rPr>
              <a:t>“Voor de doelgroep, door de doelgroep”</a:t>
            </a:r>
          </a:p>
        </p:txBody>
      </p:sp>
      <p:pic>
        <p:nvPicPr>
          <p:cNvPr id="7" name="Afbeelding 6" descr="anso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628800"/>
            <a:ext cx="3281904" cy="2160241"/>
          </a:xfrm>
          <a:prstGeom prst="rect">
            <a:avLst/>
          </a:prstGeom>
        </p:spPr>
      </p:pic>
      <p:sp>
        <p:nvSpPr>
          <p:cNvPr id="8" name="Ovaal 7"/>
          <p:cNvSpPr/>
          <p:nvPr/>
        </p:nvSpPr>
        <p:spPr>
          <a:xfrm>
            <a:off x="3503712" y="1700808"/>
            <a:ext cx="1080120" cy="936104"/>
          </a:xfrm>
          <a:prstGeom prst="ellipse">
            <a:avLst/>
          </a:prstGeom>
          <a:solidFill>
            <a:schemeClr val="accent1">
              <a:alpha val="37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278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err="1">
                <a:solidFill>
                  <a:srgbClr val="002060"/>
                </a:solidFill>
              </a:rPr>
              <a:t>Ansoff-matrix</a:t>
            </a:r>
            <a:r>
              <a:rPr lang="nl-NL" b="1" dirty="0">
                <a:solidFill>
                  <a:srgbClr val="002060"/>
                </a:solidFill>
              </a:rPr>
              <a:t> </a:t>
            </a:r>
            <a:br>
              <a:rPr lang="nl-NL" dirty="0"/>
            </a:br>
            <a:r>
              <a:rPr lang="nl-NL" sz="2700" i="1" dirty="0"/>
              <a:t>Welke marketingstrategie?</a:t>
            </a:r>
          </a:p>
        </p:txBody>
      </p:sp>
      <p:pic>
        <p:nvPicPr>
          <p:cNvPr id="6" name="Afbeelding 5" descr="anso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628800"/>
            <a:ext cx="3281904" cy="2160241"/>
          </a:xfrm>
          <a:prstGeom prst="rect">
            <a:avLst/>
          </a:prstGeom>
        </p:spPr>
      </p:pic>
      <p:pic>
        <p:nvPicPr>
          <p:cNvPr id="7" name="Afbeelding 6" descr="virgin-logos-1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0812" y="1027906"/>
            <a:ext cx="5051372" cy="4608512"/>
          </a:xfrm>
          <a:prstGeom prst="rect">
            <a:avLst/>
          </a:prstGeom>
        </p:spPr>
      </p:pic>
      <p:sp>
        <p:nvSpPr>
          <p:cNvPr id="9" name="Ovaal 8"/>
          <p:cNvSpPr/>
          <p:nvPr/>
        </p:nvSpPr>
        <p:spPr>
          <a:xfrm>
            <a:off x="3503712" y="2564904"/>
            <a:ext cx="1080120" cy="936104"/>
          </a:xfrm>
          <a:prstGeom prst="ellipse">
            <a:avLst/>
          </a:prstGeom>
          <a:solidFill>
            <a:schemeClr val="accent1">
              <a:alpha val="37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495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err="1">
                <a:solidFill>
                  <a:srgbClr val="002060"/>
                </a:solidFill>
              </a:rPr>
              <a:t>Ansoff-matrix</a:t>
            </a:r>
            <a:r>
              <a:rPr lang="nl-NL" dirty="0"/>
              <a:t> </a:t>
            </a:r>
            <a:br>
              <a:rPr lang="nl-NL" dirty="0"/>
            </a:br>
            <a:r>
              <a:rPr lang="nl-NL" sz="2700" i="1" dirty="0"/>
              <a:t>Welke marketingstrategie?</a:t>
            </a:r>
          </a:p>
        </p:txBody>
      </p:sp>
      <p:pic>
        <p:nvPicPr>
          <p:cNvPr id="6" name="Afbeelding 5" descr="anso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628800"/>
            <a:ext cx="3281904" cy="2160241"/>
          </a:xfrm>
          <a:prstGeom prst="rect">
            <a:avLst/>
          </a:prstGeom>
        </p:spPr>
      </p:pic>
      <p:pic>
        <p:nvPicPr>
          <p:cNvPr id="5" name="Afbeelding 4" descr="co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9976" y="1556793"/>
            <a:ext cx="4788024" cy="2676343"/>
          </a:xfrm>
          <a:prstGeom prst="rect">
            <a:avLst/>
          </a:prstGeom>
        </p:spPr>
      </p:pic>
      <p:pic>
        <p:nvPicPr>
          <p:cNvPr id="8" name="Afbeelding 7" descr="cocaI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6903" y="4313231"/>
            <a:ext cx="1978527" cy="2223145"/>
          </a:xfrm>
          <a:prstGeom prst="rect">
            <a:avLst/>
          </a:prstGeom>
        </p:spPr>
      </p:pic>
      <p:sp>
        <p:nvSpPr>
          <p:cNvPr id="9" name="Ovaal 8"/>
          <p:cNvSpPr/>
          <p:nvPr/>
        </p:nvSpPr>
        <p:spPr>
          <a:xfrm>
            <a:off x="2351584" y="1700808"/>
            <a:ext cx="1080120" cy="936104"/>
          </a:xfrm>
          <a:prstGeom prst="ellipse">
            <a:avLst/>
          </a:prstGeom>
          <a:solidFill>
            <a:schemeClr val="accent1">
              <a:alpha val="37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109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Opdracht: voorbereiding feedback </a:t>
            </a:r>
            <a:r>
              <a:rPr lang="nl-NL" dirty="0" err="1"/>
              <a:t>friends</a:t>
            </a:r>
            <a:r>
              <a:rPr lang="nl-NL" dirty="0"/>
              <a:t>	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DBD80EF-A8FF-443A-B8F7-5559D5ED5B47}"/>
              </a:ext>
            </a:extLst>
          </p:cNvPr>
          <p:cNvSpPr txBox="1"/>
          <p:nvPr/>
        </p:nvSpPr>
        <p:spPr>
          <a:xfrm>
            <a:off x="1609814" y="1836006"/>
            <a:ext cx="8972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Deel LA 3 in de groeps-chat van feedback </a:t>
            </a:r>
            <a:r>
              <a:rPr lang="nl-NL" dirty="0" err="1"/>
              <a:t>friends</a:t>
            </a: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Verdeel binnen de groep wij welk LA nakijkt (alle </a:t>
            </a:r>
            <a:r>
              <a:rPr lang="nl-NL" dirty="0" err="1"/>
              <a:t>LA’s</a:t>
            </a:r>
            <a:r>
              <a:rPr lang="nl-NL" dirty="0"/>
              <a:t> moeten verdeeld worden).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Lees het LA van je medestudent goed door en zorg dat je tijdens de feedback </a:t>
            </a:r>
            <a:r>
              <a:rPr lang="nl-NL" dirty="0" err="1"/>
              <a:t>friends</a:t>
            </a:r>
            <a:r>
              <a:rPr lang="nl-NL" dirty="0"/>
              <a:t> bijeenkomst </a:t>
            </a:r>
            <a:r>
              <a:rPr lang="nl-NL" b="1" dirty="0"/>
              <a:t>inhoudelijk</a:t>
            </a:r>
            <a:r>
              <a:rPr lang="nl-NL" dirty="0"/>
              <a:t> over het </a:t>
            </a:r>
            <a:r>
              <a:rPr lang="nl-NL" b="1" dirty="0">
                <a:solidFill>
                  <a:srgbClr val="FF0000"/>
                </a:solidFill>
              </a:rPr>
              <a:t>leerdoel</a:t>
            </a:r>
            <a:r>
              <a:rPr lang="nl-NL" b="1" dirty="0"/>
              <a:t> </a:t>
            </a:r>
            <a:r>
              <a:rPr lang="nl-NL" dirty="0"/>
              <a:t>feedback kan geven over het LA.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E8B395D-0C18-4236-B163-666469857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5473" y="3438528"/>
            <a:ext cx="4811470" cy="11695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r>
              <a:rPr lang="nl-NL" sz="1400" b="1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Leerdoel </a:t>
            </a:r>
            <a:br>
              <a:rPr lang="nl-NL" sz="1200" b="1">
                <a:solidFill>
                  <a:srgbClr val="0070C0"/>
                </a:solidFill>
                <a:ea typeface="Calibri" pitchFamily="34" charset="0"/>
                <a:cs typeface="Arial" charset="0"/>
              </a:rPr>
            </a:br>
            <a:r>
              <a:rPr lang="nl-NL" sz="1400">
                <a:ea typeface="Calibri" pitchFamily="34" charset="0"/>
                <a:cs typeface="Arial" charset="0"/>
              </a:rPr>
              <a:t>Je kunt uitleggen wat kwaliteitsnormen zijn.</a:t>
            </a:r>
          </a:p>
          <a:p>
            <a:r>
              <a:rPr lang="nl-NL" sz="1400">
                <a:ea typeface="Calibri" pitchFamily="34" charset="0"/>
                <a:cs typeface="Arial" charset="0"/>
              </a:rPr>
              <a:t>Je kunt uitleggen wat keurmerken zijn.</a:t>
            </a:r>
          </a:p>
          <a:p>
            <a:r>
              <a:rPr lang="nl-NL" sz="1400">
                <a:ea typeface="Calibri" pitchFamily="34" charset="0"/>
                <a:cs typeface="Arial" charset="0"/>
              </a:rPr>
              <a:t>Je kunt benoemen welke kwaliteitsnormen en keurmerken er zijn voor verschillende ondernemingen.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485E6C6-734D-4B4C-A31E-37D5B5AAD5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1805" r="10840"/>
          <a:stretch/>
        </p:blipFill>
        <p:spPr>
          <a:xfrm>
            <a:off x="2538102" y="3429000"/>
            <a:ext cx="512083" cy="705550"/>
          </a:xfrm>
          <a:prstGeom prst="rect">
            <a:avLst/>
          </a:prstGeom>
        </p:spPr>
      </p:pic>
      <p:pic>
        <p:nvPicPr>
          <p:cNvPr id="9" name="Picture 2" descr="keurmerk - L1">
            <a:extLst>
              <a:ext uri="{FF2B5EF4-FFF2-40B4-BE49-F238E27FC236}">
                <a16:creationId xmlns:a16="http://schemas.microsoft.com/office/drawing/2014/main" id="{9576D0C0-4A4A-4578-A770-798B4C260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6" r="15649"/>
          <a:stretch/>
        </p:blipFill>
        <p:spPr bwMode="auto">
          <a:xfrm>
            <a:off x="8106594" y="3429000"/>
            <a:ext cx="1379238" cy="118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425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4959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695400" y="709631"/>
            <a:ext cx="111612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Adoptiecurve</a:t>
            </a:r>
          </a:p>
        </p:txBody>
      </p:sp>
      <p:pic>
        <p:nvPicPr>
          <p:cNvPr id="2052" name="Picture 4" descr="Afbeeldingsresultaat voor aida 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937" y="1296784"/>
            <a:ext cx="4546165" cy="370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4715012" y="4642770"/>
            <a:ext cx="5793331" cy="1308087"/>
            <a:chOff x="4715012" y="4642770"/>
            <a:chExt cx="5793331" cy="1308087"/>
          </a:xfrm>
        </p:grpSpPr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47313" y="4998662"/>
              <a:ext cx="1569488" cy="419566"/>
            </a:xfrm>
            <a:prstGeom prst="rect">
              <a:avLst/>
            </a:prstGeom>
          </p:spPr>
        </p:pic>
        <p:pic>
          <p:nvPicPr>
            <p:cNvPr id="2054" name="Picture 6" descr="Afbeeldingsresultaat voor repurchase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5012" y="4642770"/>
              <a:ext cx="1308087" cy="1308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kstvak 6"/>
            <p:cNvSpPr txBox="1"/>
            <p:nvPr/>
          </p:nvSpPr>
          <p:spPr>
            <a:xfrm>
              <a:off x="7416800" y="4883549"/>
              <a:ext cx="3091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b="1" dirty="0">
                  <a:latin typeface="Bradley Hand ITC" panose="03070402050302030203" pitchFamily="66" charset="0"/>
                </a:rPr>
                <a:t>Adoptie</a:t>
              </a:r>
              <a:endParaRPr lang="nl-NL" b="1" dirty="0">
                <a:latin typeface="Bradley Hand ITC" panose="03070402050302030203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522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4959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695400" y="709631"/>
            <a:ext cx="111612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Adoptiecurve</a:t>
            </a:r>
          </a:p>
        </p:txBody>
      </p:sp>
      <p:pic>
        <p:nvPicPr>
          <p:cNvPr id="2050" name="Picture 2" descr="Afbeeldingsresultaat voor adoptiecu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5625"/>
            <a:ext cx="9753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36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4959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695400" y="709631"/>
            <a:ext cx="111612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Productlevenscyclus</a:t>
            </a:r>
          </a:p>
        </p:txBody>
      </p:sp>
      <p:pic>
        <p:nvPicPr>
          <p:cNvPr id="6" name="Picture 2" descr="http://www.vilia.nl/site/images/stories/IDOO_rapport/figuur_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28286" y="1546956"/>
            <a:ext cx="7619925" cy="4682278"/>
          </a:xfrm>
          <a:prstGeom prst="rect">
            <a:avLst/>
          </a:prstGeom>
          <a:noFill/>
        </p:spPr>
      </p:pic>
      <p:pic>
        <p:nvPicPr>
          <p:cNvPr id="6146" name="Picture 2" descr="Afbeeldingsresultaat voor cybertru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746" y="3466209"/>
            <a:ext cx="1277321" cy="71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fbeeldingsresultaat voor cybertruck 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62"/>
          <a:stretch/>
        </p:blipFill>
        <p:spPr bwMode="auto">
          <a:xfrm>
            <a:off x="2869746" y="4281071"/>
            <a:ext cx="1279948" cy="52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justdrones.co.uk/media/wysiwyg/cx-20-dron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19" y="2394307"/>
            <a:ext cx="1504514" cy="85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heimweewinkel.nl/is-bin/intershop.static/WFS/org-hwshop-Site/org/nl_NL/L/872270046295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97639" y="1280645"/>
            <a:ext cx="1249392" cy="1249394"/>
          </a:xfrm>
          <a:prstGeom prst="rect">
            <a:avLst/>
          </a:prstGeom>
          <a:noFill/>
        </p:spPr>
      </p:pic>
      <p:pic>
        <p:nvPicPr>
          <p:cNvPr id="6150" name="Picture 6" descr="Afbeeldingsresultaat voor oordopjes 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3" r="12582" b="8085"/>
          <a:stretch/>
        </p:blipFill>
        <p:spPr bwMode="auto">
          <a:xfrm>
            <a:off x="8502153" y="1218650"/>
            <a:ext cx="1238246" cy="164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 descr="Afbeelding met binnen, tafel, klein, zitten&#10;&#10;Automatisch gegenereerde beschrijving">
            <a:extLst>
              <a:ext uri="{FF2B5EF4-FFF2-40B4-BE49-F238E27FC236}">
                <a16:creationId xmlns:a16="http://schemas.microsoft.com/office/drawing/2014/main" id="{110EE76D-84FF-4E70-9262-8F3ACCF7A89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456" y="2754627"/>
            <a:ext cx="1805067" cy="127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695400" y="709631"/>
            <a:ext cx="111612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Productlevenscyclus</a:t>
            </a:r>
            <a:r>
              <a:rPr lang="nl-NL" sz="3600" b="1" dirty="0">
                <a:solidFill>
                  <a:srgbClr val="FF0000"/>
                </a:solidFill>
                <a:latin typeface="+mj-lt"/>
              </a:rPr>
              <a:t> 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Picture 2" descr="http://www.vilia.nl/site/images/stories/IDOO_rapport/figuur_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20771" y="1355962"/>
            <a:ext cx="7619925" cy="4682278"/>
          </a:xfrm>
          <a:prstGeom prst="rect">
            <a:avLst/>
          </a:prstGeom>
          <a:noFill/>
        </p:spPr>
      </p:pic>
      <p:sp>
        <p:nvSpPr>
          <p:cNvPr id="2" name="Tekstvak 1"/>
          <p:cNvSpPr txBox="1"/>
          <p:nvPr/>
        </p:nvSpPr>
        <p:spPr>
          <a:xfrm>
            <a:off x="4325922" y="1904086"/>
            <a:ext cx="1192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Ma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5211225" y="1904085"/>
            <a:ext cx="715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Di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096000" y="1904086"/>
            <a:ext cx="97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Wo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7366548" y="1904087"/>
            <a:ext cx="804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Do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8578847" y="1904086"/>
            <a:ext cx="652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Vr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1CAE35F-2D02-4F04-89E7-21D220F1C4DC}"/>
              </a:ext>
            </a:extLst>
          </p:cNvPr>
          <p:cNvSpPr txBox="1"/>
          <p:nvPr/>
        </p:nvSpPr>
        <p:spPr>
          <a:xfrm>
            <a:off x="2957770" y="1938115"/>
            <a:ext cx="1440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Week 1-6</a:t>
            </a:r>
          </a:p>
        </p:txBody>
      </p:sp>
    </p:spTree>
    <p:extLst>
      <p:ext uri="{BB962C8B-B14F-4D97-AF65-F5344CB8AC3E}">
        <p14:creationId xmlns:p14="http://schemas.microsoft.com/office/powerpoint/2010/main" val="26871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901846" y="624819"/>
            <a:ext cx="10515600" cy="144959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695400" y="709631"/>
            <a:ext cx="111612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Productlevenscyclus en adoptiecurve </a:t>
            </a:r>
          </a:p>
        </p:txBody>
      </p:sp>
      <p:pic>
        <p:nvPicPr>
          <p:cNvPr id="6" name="Picture 2" descr="http://www.vilia.nl/site/images/stories/IDOO_rapport/figuur_1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t="21258" b="8996"/>
          <a:stretch/>
        </p:blipFill>
        <p:spPr bwMode="auto">
          <a:xfrm>
            <a:off x="3156613" y="1440774"/>
            <a:ext cx="6644710" cy="2847762"/>
          </a:xfrm>
          <a:prstGeom prst="rect">
            <a:avLst/>
          </a:prstGeom>
          <a:noFill/>
        </p:spPr>
      </p:pic>
      <p:pic>
        <p:nvPicPr>
          <p:cNvPr id="12" name="Picture 2" descr="Afbeeldingsresultaat voor adoptiecurv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9"/>
          <a:stretch/>
        </p:blipFill>
        <p:spPr bwMode="auto">
          <a:xfrm>
            <a:off x="4476393" y="4288536"/>
            <a:ext cx="5588000" cy="193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E334B9E7-4388-4A79-A449-12272C6642A5}"/>
              </a:ext>
            </a:extLst>
          </p:cNvPr>
          <p:cNvCxnSpPr>
            <a:cxnSpLocks/>
          </p:cNvCxnSpPr>
          <p:nvPr/>
        </p:nvCxnSpPr>
        <p:spPr>
          <a:xfrm>
            <a:off x="4823864" y="3876185"/>
            <a:ext cx="0" cy="2176272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75A126D6-3BED-46F4-99C6-2B95A4DEA0E1}"/>
              </a:ext>
            </a:extLst>
          </p:cNvPr>
          <p:cNvCxnSpPr>
            <a:cxnSpLocks/>
          </p:cNvCxnSpPr>
          <p:nvPr/>
        </p:nvCxnSpPr>
        <p:spPr>
          <a:xfrm>
            <a:off x="6294307" y="3876185"/>
            <a:ext cx="0" cy="2176272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C437BABB-406D-477B-B6D3-03FC2DE8CAD7}"/>
              </a:ext>
            </a:extLst>
          </p:cNvPr>
          <p:cNvCxnSpPr>
            <a:cxnSpLocks/>
          </p:cNvCxnSpPr>
          <p:nvPr/>
        </p:nvCxnSpPr>
        <p:spPr>
          <a:xfrm>
            <a:off x="7270393" y="3876185"/>
            <a:ext cx="0" cy="2176272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2991D51A-E526-4C4D-8B57-33DEF106CAA1}"/>
              </a:ext>
            </a:extLst>
          </p:cNvPr>
          <p:cNvCxnSpPr>
            <a:cxnSpLocks/>
          </p:cNvCxnSpPr>
          <p:nvPr/>
        </p:nvCxnSpPr>
        <p:spPr>
          <a:xfrm>
            <a:off x="8426600" y="3876185"/>
            <a:ext cx="0" cy="2176272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72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695400" y="709631"/>
            <a:ext cx="111612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Productlevenscyclus</a:t>
            </a:r>
            <a:r>
              <a:rPr lang="nl-NL" sz="3600" b="1" dirty="0">
                <a:solidFill>
                  <a:srgbClr val="FF0000"/>
                </a:solidFill>
                <a:latin typeface="+mj-lt"/>
              </a:rPr>
              <a:t> 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Picture 2" descr="http://www.vilia.nl/site/images/stories/IDOO_rapport/figuur_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20771" y="1355962"/>
            <a:ext cx="7619925" cy="4682278"/>
          </a:xfrm>
          <a:prstGeom prst="rect">
            <a:avLst/>
          </a:prstGeom>
          <a:noFill/>
        </p:spPr>
      </p:pic>
      <p:pic>
        <p:nvPicPr>
          <p:cNvPr id="19" name="Picture 2" descr="http://www.vilia.nl/site/images/stories/IDOO_rapport/figuur_14.png">
            <a:extLst>
              <a:ext uri="{FF2B5EF4-FFF2-40B4-BE49-F238E27FC236}">
                <a16:creationId xmlns:a16="http://schemas.microsoft.com/office/drawing/2014/main" id="{F42FA818-85A0-49AF-A7E4-802FF0F1F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20771" y="1355962"/>
            <a:ext cx="7619925" cy="4682278"/>
          </a:xfrm>
          <a:prstGeom prst="rect">
            <a:avLst/>
          </a:prstGeom>
          <a:noFill/>
        </p:spPr>
      </p:pic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FC6886D7-7F89-4472-B431-E9EED9243383}"/>
              </a:ext>
            </a:extLst>
          </p:cNvPr>
          <p:cNvSpPr/>
          <p:nvPr/>
        </p:nvSpPr>
        <p:spPr>
          <a:xfrm rot="238876">
            <a:off x="4264351" y="4487125"/>
            <a:ext cx="2743200" cy="495073"/>
          </a:xfrm>
          <a:custGeom>
            <a:avLst/>
            <a:gdLst>
              <a:gd name="connsiteX0" fmla="*/ 0 w 2743200"/>
              <a:gd name="connsiteY0" fmla="*/ 238699 h 495073"/>
              <a:gd name="connsiteX1" fmla="*/ 1657884 w 2743200"/>
              <a:gd name="connsiteY1" fmla="*/ 7963 h 495073"/>
              <a:gd name="connsiteX2" fmla="*/ 2743200 w 2743200"/>
              <a:gd name="connsiteY2" fmla="*/ 495073 h 495073"/>
              <a:gd name="connsiteX3" fmla="*/ 2743200 w 2743200"/>
              <a:gd name="connsiteY3" fmla="*/ 495073 h 495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495073">
                <a:moveTo>
                  <a:pt x="0" y="238699"/>
                </a:moveTo>
                <a:cubicBezTo>
                  <a:pt x="600342" y="101966"/>
                  <a:pt x="1200684" y="-34766"/>
                  <a:pt x="1657884" y="7963"/>
                </a:cubicBezTo>
                <a:cubicBezTo>
                  <a:pt x="2115084" y="50692"/>
                  <a:pt x="2743200" y="495073"/>
                  <a:pt x="2743200" y="495073"/>
                </a:cubicBezTo>
                <a:lnTo>
                  <a:pt x="2743200" y="495073"/>
                </a:lnTo>
              </a:path>
            </a:pathLst>
          </a:cu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8" name="Picture 4" descr="Lockdown Thuis Blijven Quarantaine - Gratis afbeelding op Pixabay">
            <a:extLst>
              <a:ext uri="{FF2B5EF4-FFF2-40B4-BE49-F238E27FC236}">
                <a16:creationId xmlns:a16="http://schemas.microsoft.com/office/drawing/2014/main" id="{80DFA097-80B8-4918-ACDA-65F95156A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047" y="2465509"/>
            <a:ext cx="1473413" cy="177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B961648F-ABEF-4FA8-87BA-A98BA3D896F6}"/>
              </a:ext>
            </a:extLst>
          </p:cNvPr>
          <p:cNvSpPr/>
          <p:nvPr/>
        </p:nvSpPr>
        <p:spPr>
          <a:xfrm>
            <a:off x="5298392" y="2587198"/>
            <a:ext cx="3949251" cy="1916093"/>
          </a:xfrm>
          <a:custGeom>
            <a:avLst/>
            <a:gdLst>
              <a:gd name="connsiteX0" fmla="*/ 0 w 3949251"/>
              <a:gd name="connsiteY0" fmla="*/ 1907890 h 1916093"/>
              <a:gd name="connsiteX1" fmla="*/ 1068225 w 3949251"/>
              <a:gd name="connsiteY1" fmla="*/ 1625879 h 1916093"/>
              <a:gd name="connsiteX2" fmla="*/ 2281728 w 3949251"/>
              <a:gd name="connsiteY2" fmla="*/ 2178 h 1916093"/>
              <a:gd name="connsiteX3" fmla="*/ 3802879 w 3949251"/>
              <a:gd name="connsiteY3" fmla="*/ 1249864 h 1916093"/>
              <a:gd name="connsiteX4" fmla="*/ 3802879 w 3949251"/>
              <a:gd name="connsiteY4" fmla="*/ 1241318 h 191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9251" h="1916093">
                <a:moveTo>
                  <a:pt x="0" y="1907890"/>
                </a:moveTo>
                <a:cubicBezTo>
                  <a:pt x="343968" y="1925694"/>
                  <a:pt x="687937" y="1943498"/>
                  <a:pt x="1068225" y="1625879"/>
                </a:cubicBezTo>
                <a:cubicBezTo>
                  <a:pt x="1448513" y="1308260"/>
                  <a:pt x="1825952" y="64847"/>
                  <a:pt x="2281728" y="2178"/>
                </a:cubicBezTo>
                <a:cubicBezTo>
                  <a:pt x="2737504" y="-60491"/>
                  <a:pt x="3802879" y="1249864"/>
                  <a:pt x="3802879" y="1249864"/>
                </a:cubicBezTo>
                <a:cubicBezTo>
                  <a:pt x="4056404" y="1456387"/>
                  <a:pt x="3929641" y="1348852"/>
                  <a:pt x="3802879" y="1241318"/>
                </a:cubicBezTo>
              </a:path>
            </a:pathLst>
          </a:cu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3457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002060"/>
                </a:solidFill>
              </a:rPr>
              <a:t>Marketingstrategie</a:t>
            </a: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pic>
        <p:nvPicPr>
          <p:cNvPr id="4" name="Afbeelding 3" descr="anso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4708" y="2302737"/>
            <a:ext cx="6016822" cy="396044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007768" y="1988840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err="1">
                <a:solidFill>
                  <a:schemeClr val="bg2">
                    <a:lumMod val="25000"/>
                  </a:schemeClr>
                </a:solidFill>
              </a:rPr>
              <a:t>Ansoff-matrix</a:t>
            </a:r>
            <a:endParaRPr lang="nl-NL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73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9896" y="1412776"/>
            <a:ext cx="496855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err="1">
                <a:solidFill>
                  <a:srgbClr val="002060"/>
                </a:solidFill>
              </a:rPr>
              <a:t>Ansoff-matrix</a:t>
            </a:r>
            <a:r>
              <a:rPr lang="nl-NL" dirty="0"/>
              <a:t> </a:t>
            </a:r>
            <a:br>
              <a:rPr lang="nl-NL" dirty="0"/>
            </a:br>
            <a:r>
              <a:rPr lang="nl-NL" sz="2700" i="1" dirty="0"/>
              <a:t>Welke marketingstrategie?</a:t>
            </a:r>
          </a:p>
        </p:txBody>
      </p:sp>
      <p:pic>
        <p:nvPicPr>
          <p:cNvPr id="6" name="Afbeelding 5" descr="anso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628800"/>
            <a:ext cx="3281904" cy="2160241"/>
          </a:xfrm>
          <a:prstGeom prst="rect">
            <a:avLst/>
          </a:prstGeom>
        </p:spPr>
      </p:pic>
      <p:sp>
        <p:nvSpPr>
          <p:cNvPr id="7" name="Ovaal 6"/>
          <p:cNvSpPr/>
          <p:nvPr/>
        </p:nvSpPr>
        <p:spPr>
          <a:xfrm>
            <a:off x="2351584" y="2564904"/>
            <a:ext cx="1080120" cy="936104"/>
          </a:xfrm>
          <a:prstGeom prst="ellipse">
            <a:avLst/>
          </a:prstGeom>
          <a:solidFill>
            <a:schemeClr val="accent1">
              <a:alpha val="37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080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FD9BA0-7238-4320-82EA-48F5D5C5E07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E7479A4-EC1D-4BD1-84A2-D8F39352AC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C04ABD-67C4-4B77-BE87-0B4BC51B09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268</Words>
  <Application>Microsoft Office PowerPoint</Application>
  <PresentationFormat>Breedbeeld</PresentationFormat>
  <Paragraphs>67</Paragraphs>
  <Slides>13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21" baseType="lpstr">
      <vt:lpstr>Arial</vt:lpstr>
      <vt:lpstr>Bauhaus 93</vt:lpstr>
      <vt:lpstr>Bradley Hand ITC</vt:lpstr>
      <vt:lpstr>Calibri</vt:lpstr>
      <vt:lpstr>Calibri Light</vt:lpstr>
      <vt:lpstr>Wingdings</vt:lpstr>
      <vt:lpstr>Kantoorthema</vt:lpstr>
      <vt:lpstr>1_Kantoorthema</vt:lpstr>
      <vt:lpstr>Ondernemen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Marketingstrategie </vt:lpstr>
      <vt:lpstr>Ansoff-matrix  Welke marketingstrategie?</vt:lpstr>
      <vt:lpstr>Ansoff-matrix  Welke marketingstrategie?</vt:lpstr>
      <vt:lpstr>Ansoff-matrix  Welke marketingstrategie?</vt:lpstr>
      <vt:lpstr>Ansoff-matrix  Welke marketingstrategie?</vt:lpstr>
      <vt:lpstr>Opdracht: voorbereiding feedback friends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Marktverkenning</dc:title>
  <dc:creator>Thomas Noordeloos</dc:creator>
  <cp:lastModifiedBy>Thomas Noordeloos</cp:lastModifiedBy>
  <cp:revision>2</cp:revision>
  <dcterms:created xsi:type="dcterms:W3CDTF">2021-11-25T12:19:46Z</dcterms:created>
  <dcterms:modified xsi:type="dcterms:W3CDTF">2021-12-21T08:53:48Z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